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3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0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5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6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1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9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5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D5C6-24F2-4F64-9CC4-4FD7646FF512}" type="datetimeFigureOut">
              <a:rPr lang="ru-RU" smtClean="0"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08BA-8B85-4B71-9620-E1FBEC720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9777" y="2309117"/>
            <a:ext cx="9144000" cy="900327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777" y="3772539"/>
            <a:ext cx="9144000" cy="165576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97911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4022" y="365125"/>
            <a:ext cx="8579778" cy="132556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257140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Марамыгин Руслан Анатольевич</dc:creator>
  <cp:lastModifiedBy>Марамыгин Руслан Анатольевич</cp:lastModifiedBy>
  <cp:revision>4</cp:revision>
  <dcterms:created xsi:type="dcterms:W3CDTF">2025-06-03T12:02:00Z</dcterms:created>
  <dcterms:modified xsi:type="dcterms:W3CDTF">2025-06-03T12:38:48Z</dcterms:modified>
</cp:coreProperties>
</file>