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8" r:id="rId5"/>
    <p:sldId id="270" r:id="rId6"/>
    <p:sldId id="269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F0D"/>
    <a:srgbClr val="801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 varScale="1">
        <p:scale>
          <a:sx n="86" d="100"/>
          <a:sy n="86" d="100"/>
        </p:scale>
        <p:origin x="684" y="114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95F4-8760-4D67-969F-648E30CDD92B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621B-2C42-4147-8A9D-3AFC283D37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12509F-CB17-46E7-9EEC-0997937C9CD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 panose="05000000000000000000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 panose="05020102010507070707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panose="05000000000000000000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3548"/>
            <a:ext cx="8155632" cy="13357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работы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59200" y="4651375"/>
            <a:ext cx="5244465" cy="1108710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2805" y="344044"/>
            <a:ext cx="7818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профессиональное образовательное учреждение</a:t>
            </a:r>
          </a:p>
          <a:p>
            <a:pPr algn="ctr"/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олимпийского резерва Пермского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 им. Белова С.А.</a:t>
            </a:r>
            <a:r>
              <a:rPr lang="ru-RU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65304"/>
            <a:ext cx="21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Пермь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D2E5CD-0382-45D6-BA06-BBF6673A7E7C}"/>
              </a:ext>
            </a:extLst>
          </p:cNvPr>
          <p:cNvSpPr txBox="1"/>
          <p:nvPr/>
        </p:nvSpPr>
        <p:spPr>
          <a:xfrm>
            <a:off x="2401020" y="1764216"/>
            <a:ext cx="4576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1145"/>
            <a:ext cx="1132727" cy="1152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613675346_21-p-fon-dlya-prezentatsii-tsel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16" y="5301208"/>
            <a:ext cx="1872208" cy="1404156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1080120" y="387910"/>
            <a:ext cx="784887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8" y="116632"/>
            <a:ext cx="1132727" cy="11521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770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/>
          <p:nvPr/>
        </p:nvSpPr>
        <p:spPr>
          <a:xfrm>
            <a:off x="2483485" y="260985"/>
            <a:ext cx="42919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8" y="116632"/>
            <a:ext cx="1132727" cy="11521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 предмет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479"/>
            <a:ext cx="113272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804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8" y="116632"/>
            <a:ext cx="113272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17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8" y="116632"/>
            <a:ext cx="113272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71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8" y="116632"/>
            <a:ext cx="1132727" cy="11521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44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Tw Cen MT</vt:lpstr>
      <vt:lpstr>Wingdings</vt:lpstr>
      <vt:lpstr>Wingdings 2</vt:lpstr>
      <vt:lpstr>Обычная</vt:lpstr>
      <vt:lpstr> тема работы</vt:lpstr>
      <vt:lpstr>Презентация PowerPoint</vt:lpstr>
      <vt:lpstr>Презентация PowerPoint</vt:lpstr>
      <vt:lpstr>Объект и предмет</vt:lpstr>
      <vt:lpstr>Гипотеза</vt:lpstr>
      <vt:lpstr>…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Плиометрическая тренировка как средство повышения показателей тренированности легкоатлета на тренировочном этапе первого года обучения</dc:title>
  <dc:creator>Ульяна</dc:creator>
  <cp:lastModifiedBy>Владелец</cp:lastModifiedBy>
  <cp:revision>43</cp:revision>
  <dcterms:created xsi:type="dcterms:W3CDTF">2021-12-16T15:32:00Z</dcterms:created>
  <dcterms:modified xsi:type="dcterms:W3CDTF">2025-05-16T07:12:47Z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3D79CCEF2A2D42B686B82E1D8A473127</vt:lpwstr>
  </property>
  <property fmtid="{D5CDD505-2E9C-101B-9397-08002B2CF9AE}" pid="3" name="KSOProductBuildVer">
    <vt:lpwstr>1049-11.2.0.11130</vt:lpwstr>
  </property>
</Properties>
</file>