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8" r:id="rId5"/>
    <p:sldId id="270" r:id="rId6"/>
    <p:sldId id="269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2F0D"/>
    <a:srgbClr val="8011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4660"/>
  </p:normalViewPr>
  <p:slideViewPr>
    <p:cSldViewPr>
      <p:cViewPr varScale="1">
        <p:scale>
          <a:sx n="86" d="100"/>
          <a:sy n="86" d="100"/>
        </p:scale>
        <p:origin x="1482" y="90"/>
      </p:cViewPr>
      <p:guideLst>
        <p:guide orient="horz" pos="2160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95F4-8760-4D67-969F-648E30CDD92B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6621B-2C42-4147-8A9D-3AFC283D37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512509F-CB17-46E7-9EEC-0997937C9CD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509F-CB17-46E7-9EEC-0997937C9CD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512509F-CB17-46E7-9EEC-0997937C9CD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509F-CB17-46E7-9EEC-0997937C9CD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509F-CB17-46E7-9EEC-0997937C9CD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512509F-CB17-46E7-9EEC-0997937C9CD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512509F-CB17-46E7-9EEC-0997937C9CD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509F-CB17-46E7-9EEC-0997937C9CD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509F-CB17-46E7-9EEC-0997937C9CD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509F-CB17-46E7-9EEC-0997937C9CD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512509F-CB17-46E7-9EEC-0997937C9CD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12509F-CB17-46E7-9EEC-0997937C9CD8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E584FF-BB67-4AD0-96C5-0C5C87D7DF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 panose="05000000000000000000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 panose="05020102010507070707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 panose="05000000000000000000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 panose="05000000000000000000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 panose="05000000000000000000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133548"/>
            <a:ext cx="8155632" cy="133574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работы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59200" y="4651375"/>
            <a:ext cx="5244465" cy="1108710"/>
          </a:xfrm>
        </p:spPr>
        <p:txBody>
          <a:bodyPr>
            <a:noAutofit/>
          </a:bodyPr>
          <a:lstStyle/>
          <a:p>
            <a:pPr algn="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выполнил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LOGO2_old-1-1024x169.png"/>
          <p:cNvPicPr>
            <a:picLocks noChangeAspect="1"/>
          </p:cNvPicPr>
          <p:nvPr/>
        </p:nvPicPr>
        <p:blipFill>
          <a:blip r:embed="rId2" cstate="print"/>
          <a:srcRect r="84650" b="2285"/>
          <a:stretch>
            <a:fillRect/>
          </a:stretch>
        </p:blipFill>
        <p:spPr>
          <a:xfrm>
            <a:off x="71500" y="189781"/>
            <a:ext cx="1080120" cy="11347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72805" y="344044"/>
            <a:ext cx="7818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профессиональное образовательное учреждение</a:t>
            </a:r>
          </a:p>
          <a:p>
            <a:pPr algn="ctr"/>
            <a:r>
              <a:rPr lang="ru-RU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 олимпийского резерва Пермского края</a:t>
            </a:r>
            <a:r>
              <a:rPr lang="ru-RU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165304"/>
            <a:ext cx="2123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Пермь</a:t>
            </a:r>
            <a:r>
              <a:rPr 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2025г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D2E5CD-0382-45D6-BA06-BBF6673A7E7C}"/>
              </a:ext>
            </a:extLst>
          </p:cNvPr>
          <p:cNvSpPr txBox="1"/>
          <p:nvPr/>
        </p:nvSpPr>
        <p:spPr>
          <a:xfrm>
            <a:off x="2401020" y="1764216"/>
            <a:ext cx="45767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613675346_21-p-fon-dlya-prezentatsii-tsel-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016" y="5301208"/>
            <a:ext cx="1872208" cy="1404156"/>
          </a:xfrm>
          <a:prstGeom prst="rect">
            <a:avLst/>
          </a:prstGeom>
        </p:spPr>
      </p:pic>
      <p:pic>
        <p:nvPicPr>
          <p:cNvPr id="4" name="Рисунок 3" descr="LOGO2_old-1-1024x169.png"/>
          <p:cNvPicPr>
            <a:picLocks noChangeAspect="1"/>
          </p:cNvPicPr>
          <p:nvPr/>
        </p:nvPicPr>
        <p:blipFill>
          <a:blip r:embed="rId3" cstate="print"/>
          <a:srcRect r="84650" b="2285"/>
          <a:stretch>
            <a:fillRect/>
          </a:stretch>
        </p:blipFill>
        <p:spPr>
          <a:xfrm>
            <a:off x="0" y="0"/>
            <a:ext cx="1080120" cy="1134748"/>
          </a:xfrm>
          <a:prstGeom prst="rect">
            <a:avLst/>
          </a:prstGeom>
        </p:spPr>
      </p:pic>
      <p:sp>
        <p:nvSpPr>
          <p:cNvPr id="5" name="Текстовое поле 4"/>
          <p:cNvSpPr txBox="1"/>
          <p:nvPr/>
        </p:nvSpPr>
        <p:spPr>
          <a:xfrm>
            <a:off x="1080120" y="387910"/>
            <a:ext cx="7848872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/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исследования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7707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LOGO2_old-1-1024x169.png"/>
          <p:cNvPicPr>
            <a:picLocks noChangeAspect="1"/>
          </p:cNvPicPr>
          <p:nvPr/>
        </p:nvPicPr>
        <p:blipFill>
          <a:blip r:embed="rId2" cstate="print"/>
          <a:srcRect r="84650" b="2285"/>
          <a:stretch>
            <a:fillRect/>
          </a:stretch>
        </p:blipFill>
        <p:spPr>
          <a:xfrm>
            <a:off x="0" y="0"/>
            <a:ext cx="1080120" cy="1134748"/>
          </a:xfrm>
          <a:prstGeom prst="rect">
            <a:avLst/>
          </a:prstGeom>
        </p:spPr>
      </p:pic>
      <p:sp>
        <p:nvSpPr>
          <p:cNvPr id="8" name="Текстовое поле 4">
            <a:extLst>
              <a:ext uri="{FF2B5EF4-FFF2-40B4-BE49-F238E27FC236}">
                <a16:creationId xmlns:a16="http://schemas.microsoft.com/office/drawing/2014/main" id="{5698AAD0-4D99-407F-BB78-D8A41F35DE57}"/>
              </a:ext>
            </a:extLst>
          </p:cNvPr>
          <p:cNvSpPr txBox="1"/>
          <p:nvPr/>
        </p:nvSpPr>
        <p:spPr>
          <a:xfrm>
            <a:off x="2483485" y="260985"/>
            <a:ext cx="429196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/>
            <a:r>
              <a:rPr lang="ru-RU" alt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овое поле 4">
            <a:extLst>
              <a:ext uri="{FF2B5EF4-FFF2-40B4-BE49-F238E27FC236}">
                <a16:creationId xmlns:a16="http://schemas.microsoft.com/office/drawing/2014/main" id="{5698AAD0-4D99-407F-BB78-D8A41F35DE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12648" y="228600"/>
            <a:ext cx="815340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 algn="ctr"/>
            <a:r>
              <a:rPr lang="ru-RU" alt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 предмет</a:t>
            </a:r>
            <a:endParaRPr lang="ru-RU" alt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88042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овое поле 4">
            <a:extLst>
              <a:ext uri="{FF2B5EF4-FFF2-40B4-BE49-F238E27FC236}">
                <a16:creationId xmlns:a16="http://schemas.microsoft.com/office/drawing/2014/main" id="{5698AAD0-4D99-407F-BB78-D8A41F35DE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12648" y="228600"/>
            <a:ext cx="815340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 algn="ctr"/>
            <a:r>
              <a:rPr lang="ru-RU" alt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</a:t>
            </a:r>
            <a:endParaRPr lang="ru-RU" alt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6173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овое поле 4">
            <a:extLst>
              <a:ext uri="{FF2B5EF4-FFF2-40B4-BE49-F238E27FC236}">
                <a16:creationId xmlns:a16="http://schemas.microsoft.com/office/drawing/2014/main" id="{5698AAD0-4D99-407F-BB78-D8A41F35DE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12648" y="228600"/>
            <a:ext cx="815340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 algn="ctr"/>
            <a:r>
              <a:rPr lang="ru-RU" alt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alt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07177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Спасибо за внимание!</a:t>
            </a:r>
          </a:p>
        </p:txBody>
      </p:sp>
      <p:pic>
        <p:nvPicPr>
          <p:cNvPr id="9" name="Рисунок 3" descr="LOGO2_old-1-1024x169.png"/>
          <p:cNvPicPr>
            <a:picLocks noChangeAspect="1"/>
          </p:cNvPicPr>
          <p:nvPr/>
        </p:nvPicPr>
        <p:blipFill>
          <a:blip r:embed="rId2" cstate="print"/>
          <a:srcRect r="84650" b="2285"/>
          <a:stretch>
            <a:fillRect/>
          </a:stretch>
        </p:blipFill>
        <p:spPr>
          <a:xfrm>
            <a:off x="0" y="0"/>
            <a:ext cx="1080120" cy="1134748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57</TotalTime>
  <Words>40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Calibri</vt:lpstr>
      <vt:lpstr>Times New Roman</vt:lpstr>
      <vt:lpstr>Tw Cen MT</vt:lpstr>
      <vt:lpstr>Wingdings</vt:lpstr>
      <vt:lpstr>Wingdings 2</vt:lpstr>
      <vt:lpstr>Обычная</vt:lpstr>
      <vt:lpstr> тема работы</vt:lpstr>
      <vt:lpstr>Презентация PowerPoint</vt:lpstr>
      <vt:lpstr>Презентация PowerPoint</vt:lpstr>
      <vt:lpstr>Объект и предмет</vt:lpstr>
      <vt:lpstr>Гипотеза</vt:lpstr>
      <vt:lpstr>…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Плиометрическая тренировка как средство повышения показателей тренированности легкоатлета на тренировочном этапе первого года обучения</dc:title>
  <dc:creator>Ульяна</dc:creator>
  <cp:lastModifiedBy>Владелец</cp:lastModifiedBy>
  <cp:revision>42</cp:revision>
  <dcterms:created xsi:type="dcterms:W3CDTF">2021-12-16T15:32:00Z</dcterms:created>
  <dcterms:modified xsi:type="dcterms:W3CDTF">2025-01-30T08:52:11Z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3D79CCEF2A2D42B686B82E1D8A473127</vt:lpwstr>
  </property>
  <property fmtid="{D5CDD505-2E9C-101B-9397-08002B2CF9AE}" pid="3" name="KSOProductBuildVer">
    <vt:lpwstr>1049-11.2.0.11130</vt:lpwstr>
  </property>
</Properties>
</file>