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F9F4-9A97-4FB8-9A5D-4934130A8758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B9FD0-F0E4-45B2-9DF8-7887D6F6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1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F9F4-9A97-4FB8-9A5D-4934130A8758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B9FD0-F0E4-45B2-9DF8-7887D6F63F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40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13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ВОДНЫЕ ВИДЫ СПОРТА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0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ЛЕЧЕНИЕ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8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ЗАПАСЫ ВОДЫ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08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ЗАПАСЫ ВОДЫ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07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ЗАПАСЫ ВОДЫ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13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bg1"/>
                </a:solidFill>
                <a:latin typeface="Arial" charset="0"/>
                <a:cs typeface="Arial" charset="0"/>
              </a:rPr>
              <a:t>ЗАГРЯЗНЕНИЕ ВОДЫ</a:t>
            </a:r>
            <a:endParaRPr lang="ru-RU" sz="400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94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latin typeface="Arial" charset="0"/>
                <a:cs typeface="Arial" charset="0"/>
              </a:rPr>
              <a:t>Основные источники загрязнения воды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04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latin typeface="Arial" charset="0"/>
                <a:cs typeface="Arial" charset="0"/>
              </a:rPr>
              <a:t>Основные источники загрязнения воды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38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latin typeface="Arial" charset="0"/>
                <a:cs typeface="Arial" charset="0"/>
              </a:rPr>
              <a:t>Основные источники загрязнения воды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33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latin typeface="Arial" charset="0"/>
                <a:cs typeface="Arial" charset="0"/>
              </a:rPr>
              <a:t>Основные источники загрязнения воды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1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62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latin typeface="Arial" charset="0"/>
                <a:cs typeface="Arial" charset="0"/>
              </a:rPr>
              <a:t>Основные источники загрязнения воды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25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latin typeface="Arial" charset="0"/>
                <a:cs typeface="Arial" charset="0"/>
              </a:rPr>
              <a:t>Основные источники загрязнения воды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84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smtClean="0">
                <a:latin typeface="Arial" charset="0"/>
                <a:cs typeface="Arial" charset="0"/>
              </a:rPr>
              <a:t>Основные источники загрязнения воды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1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Защита воды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70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Защита воды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3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Пермское водоснабжение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611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Пермское водоснабжение</a:t>
            </a:r>
            <a:endParaRPr lang="ru-RU" sz="40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450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Реки Пермского Края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6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Реки Пермского Края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34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Реки Пермского Края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0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latin typeface="Arial" charset="0"/>
                <a:cs typeface="Arial" charset="0"/>
              </a:rPr>
              <a:t>Вода — это источник жизни всех живых существ на земле.</a:t>
            </a:r>
            <a:endParaRPr lang="ru-RU" dirty="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921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Реки Пермского Края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24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Загрязнение рек Пермского Края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85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  <a:cs typeface="Arial" charset="0"/>
              </a:rPr>
              <a:t>Защита рек Пермского края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45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latin typeface="Arial" charset="0"/>
                <a:cs typeface="Arial" charset="0"/>
              </a:rPr>
              <a:t>Защита рек Пермского края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4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9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2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smtClean="0">
                <a:latin typeface="Arial" charset="0"/>
                <a:cs typeface="Arial" charset="0"/>
              </a:rPr>
              <a:t>Вода хорошего качества требуется для производства и обработки пищевых продуктов и напитков, изготовления лекарственных средств, личной гигиены, поддержания санитарного состояния жилищ, общественных и производственных зданий, содержания домашних животных, для поливки зеленых насаждений и т.д.</a:t>
            </a:r>
            <a:endParaRPr lang="ru-RU" sz="24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04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27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latin typeface="Arial" charset="0"/>
                <a:cs typeface="Arial" charset="0"/>
              </a:rPr>
              <a:t>ВИДЫ ОТДЫХА И ТУРИЗМА</a:t>
            </a:r>
            <a:br>
              <a:rPr lang="ru-RU" sz="4000" smtClean="0">
                <a:latin typeface="Arial" charset="0"/>
                <a:cs typeface="Arial" charset="0"/>
              </a:rPr>
            </a:br>
            <a:r>
              <a:rPr lang="en-US" sz="4000" smtClean="0">
                <a:latin typeface="Arial" charset="0"/>
                <a:cs typeface="Arial" charset="0"/>
              </a:rPr>
              <a:t> </a:t>
            </a:r>
            <a:r>
              <a:rPr lang="ru-RU" sz="4000" smtClean="0">
                <a:latin typeface="Arial" charset="0"/>
                <a:cs typeface="Arial" charset="0"/>
              </a:rPr>
              <a:t>НА ВОДЕ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5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ВОДНЫЕ ВИДЫ СПОРТА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80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ВОДНЫЕ ВИДЫ СПОРТА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02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  <a:cs typeface="Arial" charset="0"/>
              </a:rPr>
              <a:t>ВОДНЫЕ ВИДЫ СПОРТА</a:t>
            </a:r>
            <a:endParaRPr lang="ru-RU" sz="4000" smtClean="0"/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88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126</Words>
  <Application>Microsoft Office PowerPoint</Application>
  <PresentationFormat>Экран (4:3)</PresentationFormat>
  <Paragraphs>31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Вода — это источник жизни всех живых существ на земле.</vt:lpstr>
      <vt:lpstr>Вода хорошего качества требуется для производства и обработки пищевых продуктов и напитков, изготовления лекарственных средств, личной гигиены, поддержания санитарного состояния жилищ, общественных и производственных зданий, содержания домашних животных, для поливки зеленых насаждений и т.д.</vt:lpstr>
      <vt:lpstr>Презентация PowerPoint</vt:lpstr>
      <vt:lpstr>ВИДЫ ОТДЫХА И ТУРИЗМА  НА ВОДЕ</vt:lpstr>
      <vt:lpstr>ВОДНЫЕ ВИДЫ СПОРТА</vt:lpstr>
      <vt:lpstr>ВОДНЫЕ ВИДЫ СПОРТА</vt:lpstr>
      <vt:lpstr>ВОДНЫЕ ВИДЫ СПОРТА</vt:lpstr>
      <vt:lpstr>ВОДНЫЕ ВИДЫ СПОРТА</vt:lpstr>
      <vt:lpstr>ЛЕЧЕНИЕ</vt:lpstr>
      <vt:lpstr>ЗАПАСЫ ВОДЫ</vt:lpstr>
      <vt:lpstr>ЗАПАСЫ ВОДЫ</vt:lpstr>
      <vt:lpstr>ЗАПАСЫ ВОДЫ</vt:lpstr>
      <vt:lpstr>ЗАГРЯЗНЕНИЕ ВОДЫ</vt:lpstr>
      <vt:lpstr>Основные источники загрязнения воды</vt:lpstr>
      <vt:lpstr>Основные источники загрязнения воды</vt:lpstr>
      <vt:lpstr>Основные источники загрязнения воды</vt:lpstr>
      <vt:lpstr>Основные источники загрязнения воды</vt:lpstr>
      <vt:lpstr>Основные источники загрязнения воды</vt:lpstr>
      <vt:lpstr>Основные источники загрязнения воды</vt:lpstr>
      <vt:lpstr>Основные источники загрязнения воды</vt:lpstr>
      <vt:lpstr>Защита воды</vt:lpstr>
      <vt:lpstr>Защита воды</vt:lpstr>
      <vt:lpstr>Пермское водоснабжение</vt:lpstr>
      <vt:lpstr>Пермское водоснабжение</vt:lpstr>
      <vt:lpstr>Реки Пермского Края</vt:lpstr>
      <vt:lpstr>Реки Пермского Края</vt:lpstr>
      <vt:lpstr>Реки Пермского Края</vt:lpstr>
      <vt:lpstr>Реки Пермского Края</vt:lpstr>
      <vt:lpstr>Загрязнение рек Пермского Края</vt:lpstr>
      <vt:lpstr>Защита рек Пермского края</vt:lpstr>
      <vt:lpstr>Защита рек Пермского края</vt:lpstr>
      <vt:lpstr>Вывод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ksppk@mail.ru</cp:lastModifiedBy>
  <cp:revision>3</cp:revision>
  <dcterms:created xsi:type="dcterms:W3CDTF">2013-06-07T11:19:23Z</dcterms:created>
  <dcterms:modified xsi:type="dcterms:W3CDTF">2016-01-16T11:26:53Z</dcterms:modified>
</cp:coreProperties>
</file>