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5EA8-DAD3-4204-9574-A08E39BAC81A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414F-3B1E-44DB-BCC3-EAB5691D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2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5EA8-DAD3-4204-9574-A08E39BAC81A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414F-3B1E-44DB-BCC3-EAB5691D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Волонтерство</a:t>
            </a:r>
            <a:endParaRPr lang="ru-RU" sz="7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030A0"/>
                </a:solidFill>
                <a:latin typeface="Arial" charset="0"/>
                <a:cs typeface="Arial" charset="0"/>
              </a:rPr>
              <a:t>Волонтерство в Пермском крае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7030A0"/>
                </a:solidFill>
                <a:latin typeface="Arial" charset="0"/>
                <a:cs typeface="Arial" charset="0"/>
              </a:rPr>
              <a:t>UNV  - United Nations Volunteers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SCI - Service Civil International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7030A0"/>
                </a:solidFill>
                <a:latin typeface="Arial" charset="0"/>
                <a:cs typeface="Arial" charset="0"/>
              </a:rPr>
              <a:t>Alliance of European Voluntary Service Organizations</a:t>
            </a:r>
            <a:endParaRPr lang="ru-RU" sz="3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World4u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Волонтерские акции: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9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Волонтерские акции: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5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Волонтерские акции: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Волонтерские акции: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030A0"/>
                </a:solidFill>
              </a:rPr>
              <a:t>Волонтерские акции: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Волонтёрская деятельность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7030A0"/>
                </a:solidFill>
              </a:rPr>
              <a:t>Волонтерский </a:t>
            </a:r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отряд</a:t>
            </a:r>
            <a:r>
              <a:rPr lang="ru-RU" smtClean="0">
                <a:solidFill>
                  <a:srgbClr val="7030A0"/>
                </a:solidFill>
              </a:rPr>
              <a:t> </a:t>
            </a:r>
            <a:br>
              <a:rPr lang="ru-RU" smtClean="0">
                <a:solidFill>
                  <a:srgbClr val="7030A0"/>
                </a:solidFill>
              </a:rPr>
            </a:br>
            <a:r>
              <a:rPr lang="ru-RU" smtClean="0">
                <a:solidFill>
                  <a:srgbClr val="7030A0"/>
                </a:solidFill>
              </a:rPr>
              <a:t>«Горячие сердца»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«Здоровье – это здорово!»</a:t>
            </a:r>
            <a:b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с. Обвинск Карагайский р-н Пермский край, июнь 2004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6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«Здоровье – это здорово!»</a:t>
            </a:r>
            <a:b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с. Обвинск Карагайский р-н Пермский край, июнь 2004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</a:rPr>
              <a:t>Семейная школа здоровья, 2006 год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МДОУ «Центр развития ребенка – </a:t>
            </a:r>
            <a:r>
              <a:rPr lang="ru-RU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детский сад № 196» 2007 г.</a:t>
            </a:r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ru-RU" sz="240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>МДОУ «Центр развития ребенка – </a:t>
            </a:r>
            <a:r>
              <a:rPr lang="ru-RU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детский сад № 196» 2008г.</a:t>
            </a:r>
            <a: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360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ru-RU" sz="240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</a:rPr>
              <a:t>Семейная школа здоровья, 2009 год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9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</a:rPr>
              <a:t>Семейная школа здоровья, 2010 год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</a:rPr>
              <a:t>Семейная школа здоровья, 2010 год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</a:rPr>
              <a:t>Семейная школа здоровья, 2010 год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6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</a:rPr>
              <a:t>Семейная школа здоровья, 2010 год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2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030A0"/>
                </a:solidFill>
                <a:latin typeface="Arial" charset="0"/>
                <a:cs typeface="Arial" charset="0"/>
              </a:rPr>
              <a:t>Личная книжка волонтера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030A0"/>
                </a:solidFill>
                <a:latin typeface="Arial" charset="0"/>
                <a:cs typeface="Arial" charset="0"/>
              </a:rPr>
              <a:t>Волонтерство в мире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4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030A0"/>
                </a:solidFill>
                <a:latin typeface="Arial" charset="0"/>
                <a:cs typeface="Arial" charset="0"/>
              </a:rPr>
              <a:t>Волонтерство в мире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030A0"/>
                </a:solidFill>
                <a:latin typeface="Arial" charset="0"/>
                <a:cs typeface="Arial" charset="0"/>
              </a:rPr>
              <a:t>Волонтерство в России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030A0"/>
                </a:solidFill>
                <a:latin typeface="Arial" charset="0"/>
                <a:cs typeface="Arial" charset="0"/>
              </a:rPr>
              <a:t>Волонтерство в России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19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Экран (4:3)</PresentationFormat>
  <Paragraphs>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Волонтерство</vt:lpstr>
      <vt:lpstr>Волонтёрская деятельность</vt:lpstr>
      <vt:lpstr>Презентация PowerPoint</vt:lpstr>
      <vt:lpstr>Презентация PowerPoint</vt:lpstr>
      <vt:lpstr>Личная книжка волонтера</vt:lpstr>
      <vt:lpstr>Волонтерство в мире</vt:lpstr>
      <vt:lpstr>Волонтерство в мире</vt:lpstr>
      <vt:lpstr>Волонтерство в России</vt:lpstr>
      <vt:lpstr>Волонтерство в России</vt:lpstr>
      <vt:lpstr>Волонтерство в Пермском крае</vt:lpstr>
      <vt:lpstr>UNV  - United Nations Volunteers</vt:lpstr>
      <vt:lpstr>SCI - Service Civil International</vt:lpstr>
      <vt:lpstr>Alliance of European Voluntary Service Organizations</vt:lpstr>
      <vt:lpstr>World4u</vt:lpstr>
      <vt:lpstr>Волонтерские акции:</vt:lpstr>
      <vt:lpstr>Волонтерские акции:</vt:lpstr>
      <vt:lpstr>Волонтерские акции:</vt:lpstr>
      <vt:lpstr>Волонтерские акции:</vt:lpstr>
      <vt:lpstr>Волонтерские акции:</vt:lpstr>
      <vt:lpstr>Волонтерский отряд  «Горячие сердца»</vt:lpstr>
      <vt:lpstr>«Здоровье – это здорово!» с. Обвинск Карагайский р-н Пермский край, июнь 2004</vt:lpstr>
      <vt:lpstr>«Здоровье – это здорово!» с. Обвинск Карагайский р-н Пермский край, июнь 2004</vt:lpstr>
      <vt:lpstr>Семейная школа здоровья, 2006 год </vt:lpstr>
      <vt:lpstr>МДОУ «Центр развития ребенка – детский сад № 196» 2007 г. </vt:lpstr>
      <vt:lpstr>МДОУ «Центр развития ребенка – детский сад № 196» 2008г. </vt:lpstr>
      <vt:lpstr>Семейная школа здоровья, 2009 год </vt:lpstr>
      <vt:lpstr>Семейная школа здоровья, 2010 год </vt:lpstr>
      <vt:lpstr>Семейная школа здоровья, 2010 год </vt:lpstr>
      <vt:lpstr>Семейная школа здоровья, 2010 год </vt:lpstr>
      <vt:lpstr>Семейная школа здоровья, 2010 год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Волонтерство</dc:title>
  <dc:creator>adm</dc:creator>
  <cp:lastModifiedBy>ksppk@mail.ru</cp:lastModifiedBy>
  <cp:revision>3</cp:revision>
  <dcterms:created xsi:type="dcterms:W3CDTF">2013-06-07T11:15:05Z</dcterms:created>
  <dcterms:modified xsi:type="dcterms:W3CDTF">2016-01-16T11:21:48Z</dcterms:modified>
</cp:coreProperties>
</file>